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57" r:id="rId2"/>
    <p:sldId id="256" r:id="rId3"/>
    <p:sldId id="257" r:id="rId4"/>
    <p:sldId id="258" r:id="rId5"/>
    <p:sldId id="259" r:id="rId6"/>
    <p:sldId id="260" r:id="rId7"/>
    <p:sldId id="262" r:id="rId8"/>
    <p:sldId id="263" r:id="rId9"/>
    <p:sldId id="266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B08FE-2B9C-5CA2-E326-4227E01C14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B68206-575D-A43D-893D-70C77E404A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ED5F1-E16F-056B-B403-A9C296931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39E60-0A00-39B9-1091-2374B1E30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2293A-D5D6-9827-96EA-2A66DCA09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3026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BAC22-E2E5-656A-E62E-087621B73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91BFA5-195E-BD4E-C0B8-A952BDC624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2FC09-57F2-1C84-38EE-0B4B7B667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FB1A8-D17B-15EF-158F-52F4A3DD7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5FD0D-D708-8923-1007-9EBE03B5E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0911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33E113-8691-BA68-5501-B5A46F8851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72235E-9533-83A5-167F-88DB8CCD84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E3FA50-E8D3-90C6-924F-9B71967B0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25671-40EB-7424-6D2D-8D3446508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F8D81-92AE-15E9-B776-A82E064FA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7117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3BE38-440B-59D0-24D6-0EBA36BB4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A4AF7-D35A-BFC8-1548-4074C2135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2B3B9-EC11-6372-8FB6-5017BB487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178B7-9C52-E1D5-8F09-C12E89B72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A4990-3DC9-40A4-B15F-3C4D95DF7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0797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E9E61-1016-CDFA-207A-1F0586E06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15469-44F9-71EF-4E76-E5B47333C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BC832-E0C3-0492-F8ED-664098421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035EA-7465-1E51-F77E-0B422C638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6DD03-058C-E45A-72A6-A43258A0A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5815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7277E-3BC9-C7A2-1395-440F28B9A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932FB-356C-6A5F-6B44-653FF82C9D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7BA200-03EC-9C88-F6C3-6F24FBBBD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721C77-CFEB-A669-DC14-3A5537C0A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9D8F7-5AFC-D861-C028-8EE20DCA0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A6068A-1426-675E-425C-C2F77CD4A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277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CF043-0BD0-D4A2-FC30-80DCDF6D9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E72BC-9AC8-0250-BAFB-5E48E5836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3E67FC-D022-ED44-9EDB-4F86D2B06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57BA6E-D829-3AC0-D57F-0FDF42EF41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68BF99-99CB-E7B0-98D9-BDB0553981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24C745-C527-7761-01E3-3FDBE2B46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B99C18-2660-C123-0BAF-6C1F30B3D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3FDDBC-51B4-EE11-7F74-0101CD22A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6271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DE745-2167-FE94-660E-F9878FA32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D790C6-8D6F-3251-1BE9-59DF12349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482C7-0F8C-B2EA-E36E-F8B418C6E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7FA5F6-F17D-AFAB-33F8-6004FACFB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3447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FC67ED-816C-2015-40CF-5CC74C6CB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58BFF6-6D53-6FC8-C9EB-21565EEB0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A7172C-2587-9A30-3B12-6037CFFAA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1361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E34E7-7272-0CBB-3A26-9768DFAAF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7D07C-EA46-F5BD-879F-3E6105521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2C94B-BFCB-93AB-B23D-0CA89652C3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F0FEA-0300-9DDE-0B87-64C4DBBF5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0E5ACC-7485-9B88-64CE-A9426D25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82DCC4-9AE2-82CD-FA42-4632875BB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2366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E71C7-AD7C-AE06-EE87-B3B17B631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5F7BD6-D7A6-4C82-3926-CC419BC1CB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C0DFEC-4AEB-DE13-5992-0AE3C15AA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9AA0D-EC8F-7A97-CD66-0438324F9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7F16C5-0F4F-BF0E-B988-A4D093B11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43EF08-FB83-1E96-2F68-D04E5D188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3652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E30A6B-16E7-B5CA-A3BA-3F0FB8566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327CC-1113-4C17-1FEF-377F0CA2A9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3FB21-7AD4-71CD-5410-F2A4E48831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6078C-E571-4C94-8858-4DF1BFB8920F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98F84-5A87-FB7F-92D5-3C1C6B63DA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5F8FA-BA09-C916-1235-EE17AC6E54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6925B-B23E-4555-A208-DAD9F89423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9756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793CDC-B9B2-E4BC-5428-9A925BBF75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99" t="34326" r="20981" b="27943"/>
          <a:stretch/>
        </p:blipFill>
        <p:spPr>
          <a:xfrm>
            <a:off x="2305462" y="3277822"/>
            <a:ext cx="7334655" cy="241164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4D2A80-1061-9D52-EC59-EF5ACC79EEA0}"/>
              </a:ext>
            </a:extLst>
          </p:cNvPr>
          <p:cNvSpPr txBox="1"/>
          <p:nvPr/>
        </p:nvSpPr>
        <p:spPr>
          <a:xfrm>
            <a:off x="5099573" y="1643975"/>
            <a:ext cx="199285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Expect Unique</a:t>
            </a:r>
          </a:p>
        </p:txBody>
      </p:sp>
    </p:spTree>
    <p:extLst>
      <p:ext uri="{BB962C8B-B14F-4D97-AF65-F5344CB8AC3E}">
        <p14:creationId xmlns:p14="http://schemas.microsoft.com/office/powerpoint/2010/main" val="4117750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4923A7-52BF-11CE-0D72-9647ED3815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32" t="27659" r="32773" b="14327"/>
          <a:stretch/>
        </p:blipFill>
        <p:spPr>
          <a:xfrm>
            <a:off x="204280" y="184826"/>
            <a:ext cx="5045090" cy="467900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C1A8564-C8C4-4906-4619-DDEE09CD1809}"/>
              </a:ext>
            </a:extLst>
          </p:cNvPr>
          <p:cNvSpPr/>
          <p:nvPr/>
        </p:nvSpPr>
        <p:spPr>
          <a:xfrm>
            <a:off x="2984770" y="1021404"/>
            <a:ext cx="2151434" cy="104086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D0741F-C425-B257-9D2E-706C39BBD3A4}"/>
              </a:ext>
            </a:extLst>
          </p:cNvPr>
          <p:cNvSpPr/>
          <p:nvPr/>
        </p:nvSpPr>
        <p:spPr>
          <a:xfrm>
            <a:off x="338845" y="3107985"/>
            <a:ext cx="1023027" cy="32101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C37011-B3E5-8AE2-E25F-441AB9A13434}"/>
              </a:ext>
            </a:extLst>
          </p:cNvPr>
          <p:cNvSpPr txBox="1"/>
          <p:nvPr/>
        </p:nvSpPr>
        <p:spPr>
          <a:xfrm>
            <a:off x="2191155" y="4492822"/>
            <a:ext cx="176779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ErrorRecord == false()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3305BA-CA21-1BB9-1BC3-DBA1C215AD99}"/>
              </a:ext>
            </a:extLst>
          </p:cNvPr>
          <p:cNvSpPr/>
          <p:nvPr/>
        </p:nvSpPr>
        <p:spPr>
          <a:xfrm>
            <a:off x="2191154" y="4494178"/>
            <a:ext cx="1767791" cy="32101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9492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2BD6D86-7AEF-CA2F-99EC-A2D298E4BA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14" t="27673" r="1389" b="16604"/>
          <a:stretch/>
        </p:blipFill>
        <p:spPr>
          <a:xfrm>
            <a:off x="217863" y="206116"/>
            <a:ext cx="7625752" cy="382150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E1933D6-DF02-EF5F-46D7-E1358363555D}"/>
              </a:ext>
            </a:extLst>
          </p:cNvPr>
          <p:cNvSpPr/>
          <p:nvPr/>
        </p:nvSpPr>
        <p:spPr>
          <a:xfrm>
            <a:off x="2169268" y="3735422"/>
            <a:ext cx="2616741" cy="21400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4827AE-E5D1-118F-2546-C6C7C67EE96C}"/>
              </a:ext>
            </a:extLst>
          </p:cNvPr>
          <p:cNvSpPr/>
          <p:nvPr/>
        </p:nvSpPr>
        <p:spPr>
          <a:xfrm>
            <a:off x="208135" y="622571"/>
            <a:ext cx="988367" cy="2821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037DEF-B29B-93A6-15EB-FC891C400A5E}"/>
              </a:ext>
            </a:extLst>
          </p:cNvPr>
          <p:cNvSpPr/>
          <p:nvPr/>
        </p:nvSpPr>
        <p:spPr>
          <a:xfrm>
            <a:off x="1796376" y="1212716"/>
            <a:ext cx="509080" cy="2172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271668-A619-989C-ADB7-9A2C9285E1A0}"/>
              </a:ext>
            </a:extLst>
          </p:cNvPr>
          <p:cNvSpPr txBox="1"/>
          <p:nvPr/>
        </p:nvSpPr>
        <p:spPr>
          <a:xfrm>
            <a:off x="6094379" y="3688537"/>
            <a:ext cx="32092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IN" sz="1400" dirty="0"/>
              <a:t>id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251DA1-E39A-AA08-6AF3-5C76E4E17E42}"/>
              </a:ext>
            </a:extLst>
          </p:cNvPr>
          <p:cNvSpPr/>
          <p:nvPr/>
        </p:nvSpPr>
        <p:spPr>
          <a:xfrm>
            <a:off x="6087895" y="3706237"/>
            <a:ext cx="478276" cy="25291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0F9C72-3F97-8851-9028-CFF4980F9101}"/>
              </a:ext>
            </a:extLst>
          </p:cNvPr>
          <p:cNvSpPr txBox="1"/>
          <p:nvPr/>
        </p:nvSpPr>
        <p:spPr>
          <a:xfrm>
            <a:off x="5504448" y="4221804"/>
            <a:ext cx="2339167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We can add multiple columns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7A769AA-F8AC-B4CC-A7AB-627DD4DD6854}"/>
              </a:ext>
            </a:extLst>
          </p:cNvPr>
          <p:cNvSpPr/>
          <p:nvPr/>
        </p:nvSpPr>
        <p:spPr>
          <a:xfrm>
            <a:off x="7047676" y="3677055"/>
            <a:ext cx="296707" cy="27237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2FD39F4-174E-223C-EAA8-B8D8D1F868CD}"/>
              </a:ext>
            </a:extLst>
          </p:cNvPr>
          <p:cNvCxnSpPr>
            <a:stCxn id="14" idx="2"/>
          </p:cNvCxnSpPr>
          <p:nvPr/>
        </p:nvCxnSpPr>
        <p:spPr>
          <a:xfrm flipH="1">
            <a:off x="7196029" y="3949429"/>
            <a:ext cx="1" cy="272375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188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A69874-9AAF-E70D-877C-3A0767054A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30" t="27801" r="11229" b="10780"/>
          <a:stretch/>
        </p:blipFill>
        <p:spPr>
          <a:xfrm>
            <a:off x="184826" y="214007"/>
            <a:ext cx="7169285" cy="459896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64794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344B9E-7C29-C24E-4382-4CE8F50C65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32" t="27801" r="1212" b="41705"/>
          <a:stretch/>
        </p:blipFill>
        <p:spPr>
          <a:xfrm>
            <a:off x="214008" y="214007"/>
            <a:ext cx="7969952" cy="2149814"/>
          </a:xfrm>
          <a:prstGeom prst="rect">
            <a:avLst/>
          </a:prstGeom>
          <a:ln w="15875"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C62111A-A136-BAE0-42E9-C2F2F2E57490}"/>
              </a:ext>
            </a:extLst>
          </p:cNvPr>
          <p:cNvSpPr/>
          <p:nvPr/>
        </p:nvSpPr>
        <p:spPr>
          <a:xfrm>
            <a:off x="344324" y="914404"/>
            <a:ext cx="988367" cy="2821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F5DCC50-9119-2AC8-BC3C-C88D5064A7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469" t="51915" r="945" b="16737"/>
          <a:stretch/>
        </p:blipFill>
        <p:spPr>
          <a:xfrm>
            <a:off x="2084718" y="2461099"/>
            <a:ext cx="6099242" cy="214981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B04DDE6-6ECE-6E91-7284-AF16828F3BF1}"/>
              </a:ext>
            </a:extLst>
          </p:cNvPr>
          <p:cNvSpPr/>
          <p:nvPr/>
        </p:nvSpPr>
        <p:spPr>
          <a:xfrm>
            <a:off x="214008" y="214007"/>
            <a:ext cx="8044775" cy="449067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3BD111-3239-A792-8696-C6D5B384E43E}"/>
              </a:ext>
            </a:extLst>
          </p:cNvPr>
          <p:cNvSpPr/>
          <p:nvPr/>
        </p:nvSpPr>
        <p:spPr>
          <a:xfrm>
            <a:off x="2440026" y="3706237"/>
            <a:ext cx="2676723" cy="2237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2BAC46-6354-0D3E-6B2F-47093A2BDF7D}"/>
              </a:ext>
            </a:extLst>
          </p:cNvPr>
          <p:cNvSpPr/>
          <p:nvPr/>
        </p:nvSpPr>
        <p:spPr>
          <a:xfrm>
            <a:off x="4846624" y="1775296"/>
            <a:ext cx="1763625" cy="30777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F0685B-1E76-44D6-E710-37291FEE79B9}"/>
              </a:ext>
            </a:extLst>
          </p:cNvPr>
          <p:cNvSpPr txBox="1"/>
          <p:nvPr/>
        </p:nvSpPr>
        <p:spPr>
          <a:xfrm>
            <a:off x="4846625" y="1775296"/>
            <a:ext cx="17636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/>
              <a:t>Id &gt; 104 &amp;&amp; id &lt; 1000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2DE5B6-1BB8-87BD-5328-C1640019CFD2}"/>
              </a:ext>
            </a:extLst>
          </p:cNvPr>
          <p:cNvSpPr/>
          <p:nvPr/>
        </p:nvSpPr>
        <p:spPr>
          <a:xfrm>
            <a:off x="6948897" y="3715964"/>
            <a:ext cx="705270" cy="23346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AE4DF59-EBDB-8E14-3B76-8E02EA6697FF}"/>
              </a:ext>
            </a:extLst>
          </p:cNvPr>
          <p:cNvCxnSpPr>
            <a:cxnSpLocks/>
          </p:cNvCxnSpPr>
          <p:nvPr/>
        </p:nvCxnSpPr>
        <p:spPr>
          <a:xfrm flipH="1" flipV="1">
            <a:off x="6137309" y="2083073"/>
            <a:ext cx="903079" cy="1626275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453F22F-31CB-7392-F433-03264D2EDC2C}"/>
              </a:ext>
            </a:extLst>
          </p:cNvPr>
          <p:cNvSpPr/>
          <p:nvPr/>
        </p:nvSpPr>
        <p:spPr>
          <a:xfrm>
            <a:off x="2428432" y="4312462"/>
            <a:ext cx="2676723" cy="2237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BB30E6-49A1-B09B-A876-94DD5C32FDA7}"/>
              </a:ext>
            </a:extLst>
          </p:cNvPr>
          <p:cNvSpPr/>
          <p:nvPr/>
        </p:nvSpPr>
        <p:spPr>
          <a:xfrm>
            <a:off x="6939169" y="4299422"/>
            <a:ext cx="705270" cy="23346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6B8EA0-6D3C-ACE7-9176-3EA19A7492E0}"/>
              </a:ext>
            </a:extLst>
          </p:cNvPr>
          <p:cNvSpPr/>
          <p:nvPr/>
        </p:nvSpPr>
        <p:spPr>
          <a:xfrm>
            <a:off x="6825899" y="4948069"/>
            <a:ext cx="955711" cy="30777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E914C0-0A44-6E11-A9FB-0244EBB846B0}"/>
              </a:ext>
            </a:extLst>
          </p:cNvPr>
          <p:cNvSpPr txBox="1"/>
          <p:nvPr/>
        </p:nvSpPr>
        <p:spPr>
          <a:xfrm>
            <a:off x="6825900" y="4948069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/>
              <a:t>!isNull(sal)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3A1A503-5BAB-E740-E117-5C66B0C71FDF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7303756" y="4532888"/>
            <a:ext cx="0" cy="415181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7D339BD9-E8BE-38B5-9AEE-BAFC938B7F73}"/>
              </a:ext>
            </a:extLst>
          </p:cNvPr>
          <p:cNvSpPr/>
          <p:nvPr/>
        </p:nvSpPr>
        <p:spPr>
          <a:xfrm>
            <a:off x="2237974" y="551238"/>
            <a:ext cx="1857371" cy="29506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3840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EF923B-7D0A-DB41-9906-447CD5BEDE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54" t="27518" r="11230" b="12482"/>
          <a:stretch/>
        </p:blipFill>
        <p:spPr>
          <a:xfrm>
            <a:off x="223736" y="223736"/>
            <a:ext cx="6867728" cy="423476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40564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78CEBA-68E0-2E61-3CFF-C6AB119DA6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21" t="27660" r="17436" b="29219"/>
          <a:stretch/>
        </p:blipFill>
        <p:spPr>
          <a:xfrm>
            <a:off x="252918" y="136187"/>
            <a:ext cx="7169285" cy="355540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A4ED18-33A8-8F21-C397-A2EA43811CA0}"/>
              </a:ext>
            </a:extLst>
          </p:cNvPr>
          <p:cNvSpPr/>
          <p:nvPr/>
        </p:nvSpPr>
        <p:spPr>
          <a:xfrm>
            <a:off x="387485" y="1001949"/>
            <a:ext cx="1869332" cy="32101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95710C-7CFE-19E2-2964-09D772DAC39D}"/>
              </a:ext>
            </a:extLst>
          </p:cNvPr>
          <p:cNvSpPr/>
          <p:nvPr/>
        </p:nvSpPr>
        <p:spPr>
          <a:xfrm>
            <a:off x="4871939" y="564203"/>
            <a:ext cx="2161159" cy="43774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2C9398-0BAE-124B-E6B3-BB5454A8313C}"/>
              </a:ext>
            </a:extLst>
          </p:cNvPr>
          <p:cNvSpPr/>
          <p:nvPr/>
        </p:nvSpPr>
        <p:spPr>
          <a:xfrm>
            <a:off x="2887494" y="3375439"/>
            <a:ext cx="4534710" cy="2432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272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52E9B2B-551B-E44F-98F9-19CE950896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374" t="27660" b="14042"/>
          <a:stretch/>
        </p:blipFill>
        <p:spPr>
          <a:xfrm>
            <a:off x="183203" y="184826"/>
            <a:ext cx="8895061" cy="458895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23DCBA2-26A3-8608-826B-D33ED4EE0B93}"/>
              </a:ext>
            </a:extLst>
          </p:cNvPr>
          <p:cNvSpPr/>
          <p:nvPr/>
        </p:nvSpPr>
        <p:spPr>
          <a:xfrm>
            <a:off x="7908587" y="544746"/>
            <a:ext cx="1169677" cy="9533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E657EE-4012-89C2-638C-A3AE42A4E6F9}"/>
              </a:ext>
            </a:extLst>
          </p:cNvPr>
          <p:cNvSpPr/>
          <p:nvPr/>
        </p:nvSpPr>
        <p:spPr>
          <a:xfrm>
            <a:off x="173475" y="1682884"/>
            <a:ext cx="1801240" cy="25291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0CDED3-48A8-B66E-578B-2767EBA5F702}"/>
              </a:ext>
            </a:extLst>
          </p:cNvPr>
          <p:cNvSpPr/>
          <p:nvPr/>
        </p:nvSpPr>
        <p:spPr>
          <a:xfrm>
            <a:off x="2126670" y="3560324"/>
            <a:ext cx="6951593" cy="121345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739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4C68C1C-B95C-D09B-4FFD-59BBEB493E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844" r="38446" b="29787"/>
          <a:stretch/>
        </p:blipFill>
        <p:spPr>
          <a:xfrm>
            <a:off x="155641" y="4367715"/>
            <a:ext cx="5214027" cy="150187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E40EA4-43D5-2BA8-4AB7-FCD637B855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6880" r="48995" b="13333"/>
          <a:stretch/>
        </p:blipFill>
        <p:spPr>
          <a:xfrm>
            <a:off x="155641" y="6095831"/>
            <a:ext cx="4630367" cy="55532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A2B0C3-7AB8-241F-B0A2-5263A7E32A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019" t="28139" r="10077" b="16825"/>
          <a:stretch/>
        </p:blipFill>
        <p:spPr>
          <a:xfrm>
            <a:off x="155641" y="125411"/>
            <a:ext cx="7110921" cy="401606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655C165-DD2F-E866-2DAB-C07360B7DC08}"/>
              </a:ext>
            </a:extLst>
          </p:cNvPr>
          <p:cNvSpPr/>
          <p:nvPr/>
        </p:nvSpPr>
        <p:spPr>
          <a:xfrm>
            <a:off x="465306" y="1605063"/>
            <a:ext cx="6801256" cy="253641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225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7909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24</Words>
  <Application>Microsoft Office PowerPoint</Application>
  <PresentationFormat>Widescreen</PresentationFormat>
  <Paragraphs>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15</cp:revision>
  <dcterms:created xsi:type="dcterms:W3CDTF">2023-03-08T07:09:26Z</dcterms:created>
  <dcterms:modified xsi:type="dcterms:W3CDTF">2023-03-08T08:23:28Z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2023-03-08T07:09:28Z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627592e6-161b-4b63-baed-ecb55bdb8633</vt:lpwstr>
  </property>
  <property fmtid="{D5CDD505-2E9C-101B-9397-08002B2CF9AE}" pid="8" name="MSIP_Label_19540963-e559-4020-8a90-fe8a502c2801_ContentBits">
    <vt:lpwstr>0</vt:lpwstr>
  </property>
</Properties>
</file>

<file path=docProps/thumbnail.jpeg>
</file>